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4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83" r:id="rId11"/>
    <p:sldId id="284" r:id="rId12"/>
    <p:sldId id="282" r:id="rId13"/>
    <p:sldId id="285" r:id="rId14"/>
    <p:sldId id="263" r:id="rId15"/>
    <p:sldId id="264" r:id="rId16"/>
    <p:sldId id="267" r:id="rId17"/>
    <p:sldId id="268" r:id="rId18"/>
    <p:sldId id="269" r:id="rId19"/>
    <p:sldId id="270" r:id="rId20"/>
    <p:sldId id="281" r:id="rId21"/>
    <p:sldId id="271" r:id="rId22"/>
    <p:sldId id="277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8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5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0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290D-EAAB-4676-A541-99EDBFC2EFD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theneumkapellen.smartschool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school@atheneumkapellen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heneumkapellen.smartschool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martschool@atheneumkapellen.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smart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988840"/>
            <a:ext cx="8732970" cy="2664296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028497" y="5085184"/>
            <a:ext cx="9363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Hoe een digitaal oudercontact plannen? </a:t>
            </a:r>
            <a:br>
              <a:rPr lang="nl-BE" sz="3200" dirty="0" smtClean="0">
                <a:solidFill>
                  <a:prstClr val="black"/>
                </a:solidFill>
                <a:latin typeface="Calibri"/>
              </a:rPr>
            </a:br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Hoe deelnemen aan een digitaal oudercontact?</a:t>
            </a:r>
            <a:endParaRPr lang="nl-B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6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Meerdere afspraken maken? Tips?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1106150" cy="4816914"/>
          </a:xfrm>
        </p:spPr>
        <p:txBody>
          <a:bodyPr>
            <a:normAutofit/>
          </a:bodyPr>
          <a:lstStyle/>
          <a:p>
            <a:r>
              <a:rPr lang="nl-BE" dirty="0" smtClean="0"/>
              <a:t>Herhaal de stappen u net heeft gezien om een nieuwe afspraak te maken.</a:t>
            </a:r>
          </a:p>
          <a:p>
            <a:r>
              <a:rPr lang="nl-BE" dirty="0" smtClean="0"/>
              <a:t>U kan maximaal 3 afspraken inplannen. </a:t>
            </a:r>
          </a:p>
          <a:p>
            <a:r>
              <a:rPr lang="nl-BE" dirty="0" smtClean="0"/>
              <a:t>Plan, indien mogelijk, niet alle afspraken vlak na elkaar. Zo geeft u uzelf meer tijd om al de stappen in dit stappenplan uit te voeren.</a:t>
            </a:r>
          </a:p>
          <a:p>
            <a:r>
              <a:rPr lang="nl-BE" dirty="0" smtClean="0"/>
              <a:t>Mist u uw afspraak? Of werd een sessie niet geactiveerd door een leerkracht? </a:t>
            </a:r>
            <a:r>
              <a:rPr lang="nl-BE" dirty="0" smtClean="0">
                <a:sym typeface="Wingdings" panose="05000000000000000000" pitchFamily="2" charset="2"/>
              </a:rPr>
              <a:t> Stuur een bericht naar de leerkracht waarmee u een afspraak had. Er zal een latere afspraak gemaakt worden.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1130" y="265113"/>
            <a:ext cx="9144000" cy="1426527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Wat moet u doen vlak voor de start van het oudercontact?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008822"/>
            <a:ext cx="77914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Zorg dat je geluid aanstaat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Controleer het volume van je luidsprekers. Open eventueel als test een filmpje of speel muziek af. </a:t>
            </a:r>
          </a:p>
          <a:p>
            <a:r>
              <a:rPr lang="nl-BE" dirty="0" smtClean="0"/>
              <a:t>Sluit eventueel een hooftelefoon aan en test de klank + de microfoon.</a:t>
            </a:r>
            <a:endParaRPr lang="en-US" dirty="0"/>
          </a:p>
        </p:txBody>
      </p:sp>
      <p:sp>
        <p:nvSpPr>
          <p:cNvPr id="4" name="Actieknop: Geluid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8972550" y="4160520"/>
            <a:ext cx="2381250" cy="182213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54" y="4160520"/>
            <a:ext cx="4198871" cy="16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749540" cy="6252210"/>
          </a:xfrm>
          <a:prstGeom prst="rect">
            <a:avLst/>
          </a:prstGeom>
        </p:spPr>
      </p:pic>
      <p:sp>
        <p:nvSpPr>
          <p:cNvPr id="3" name="Afgeronde rechthoek 2"/>
          <p:cNvSpPr/>
          <p:nvPr/>
        </p:nvSpPr>
        <p:spPr>
          <a:xfrm>
            <a:off x="5177790" y="2354579"/>
            <a:ext cx="2286000" cy="136302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36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7749540" y="1141303"/>
            <a:ext cx="453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Surf naar </a:t>
            </a:r>
            <a:r>
              <a:rPr lang="nl-BE" dirty="0" smtClean="0">
                <a:hlinkClick r:id="rId3"/>
              </a:rPr>
              <a:t>https://atheneumkapellen.smartschool.be</a:t>
            </a:r>
            <a:endParaRPr lang="nl-BE" dirty="0" smtClean="0"/>
          </a:p>
          <a:p>
            <a:pPr marL="342900" indent="-342900">
              <a:buAutoNum type="arabicPeriod"/>
            </a:pPr>
            <a:r>
              <a:rPr lang="nl-BE" dirty="0" smtClean="0"/>
              <a:t>Vul uw gebruikersnaam in (= gelijk aan de gebruikersnaam van uw kind).</a:t>
            </a:r>
          </a:p>
          <a:p>
            <a:pPr marL="342900" indent="-342900">
              <a:buAutoNum type="arabicPeriod"/>
            </a:pPr>
            <a:r>
              <a:rPr lang="nl-BE" dirty="0" smtClean="0"/>
              <a:t>Vul uw wachtwoord in.</a:t>
            </a:r>
          </a:p>
          <a:p>
            <a:pPr marL="342900" indent="-342900">
              <a:buAutoNum type="arabicPeriod"/>
            </a:pPr>
            <a:r>
              <a:rPr lang="nl-BE" dirty="0" smtClean="0"/>
              <a:t>Klik op “Aanmelden”.</a:t>
            </a:r>
            <a:endParaRPr lang="en-US" dirty="0"/>
          </a:p>
        </p:txBody>
      </p:sp>
      <p:sp>
        <p:nvSpPr>
          <p:cNvPr id="5" name="Pijl-rechts 4"/>
          <p:cNvSpPr/>
          <p:nvPr/>
        </p:nvSpPr>
        <p:spPr>
          <a:xfrm rot="19389225" flipH="1">
            <a:off x="7379294" y="322602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330" y="133829"/>
            <a:ext cx="6351270" cy="779463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± 5 minuten voor de start van het oudercontact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555"/>
            <a:ext cx="6789420" cy="57494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995" y="2619375"/>
            <a:ext cx="4612005" cy="17738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38" y="4495800"/>
            <a:ext cx="4587862" cy="22707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620" y="1247165"/>
            <a:ext cx="2919290" cy="1176947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 rot="19389225" flipH="1">
            <a:off x="4231390" y="4419398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7189470" y="169862"/>
            <a:ext cx="34290" cy="6516688"/>
          </a:xfrm>
          <a:prstGeom prst="line">
            <a:avLst/>
          </a:pr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jl-rechts 10"/>
          <p:cNvSpPr/>
          <p:nvPr/>
        </p:nvSpPr>
        <p:spPr>
          <a:xfrm rot="19389225" flipH="1">
            <a:off x="10821965" y="294518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2" name="Pijl-rechts 11"/>
          <p:cNvSpPr/>
          <p:nvPr/>
        </p:nvSpPr>
        <p:spPr>
          <a:xfrm rot="19389225" flipH="1">
            <a:off x="9488800" y="5556464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620" y="169862"/>
            <a:ext cx="3138334" cy="92075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4313624" y="1236028"/>
            <a:ext cx="277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Manier 1: Via bericht.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0858836" y="123450"/>
            <a:ext cx="142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Manier 2: “Ga naar”.</a:t>
            </a:r>
          </a:p>
        </p:txBody>
      </p:sp>
    </p:spTree>
    <p:extLst>
      <p:ext uri="{BB962C8B-B14F-4D97-AF65-F5344CB8AC3E}">
        <p14:creationId xmlns:p14="http://schemas.microsoft.com/office/powerpoint/2010/main" val="34301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7934325" cy="68294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772525" y="442465"/>
            <a:ext cx="33497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De leerkracht heeft de livesessie nog niet opgestart.</a:t>
            </a:r>
          </a:p>
          <a:p>
            <a:endParaRPr lang="nl-BE" sz="2400" dirty="0"/>
          </a:p>
          <a:p>
            <a:r>
              <a:rPr lang="nl-BE" sz="2400" dirty="0" smtClean="0"/>
              <a:t>Klik, zeker vanaf het moment dat oudercontact van start moet gaan, om de 30 seconden op de vernieuwlink. </a:t>
            </a:r>
          </a:p>
          <a:p>
            <a:endParaRPr lang="nl-BE" sz="2400" dirty="0"/>
          </a:p>
          <a:p>
            <a:r>
              <a:rPr lang="nl-BE" sz="2400" dirty="0" smtClean="0">
                <a:sym typeface="Wingdings" panose="05000000000000000000" pitchFamily="2" charset="2"/>
              </a:rPr>
              <a:t> </a:t>
            </a:r>
            <a:r>
              <a:rPr lang="nl-BE" sz="2400" b="1" dirty="0" smtClean="0">
                <a:sym typeface="Wingdings" panose="05000000000000000000" pitchFamily="2" charset="2"/>
              </a:rPr>
              <a:t>Je moet vernieuwen. Zonder te klikken weet je niet wanneer de leerkracht de sessie opstart. </a:t>
            </a:r>
            <a:r>
              <a:rPr lang="nl-BE" sz="2400" b="1" dirty="0" smtClean="0"/>
              <a:t> </a:t>
            </a:r>
          </a:p>
        </p:txBody>
      </p:sp>
      <p:sp>
        <p:nvSpPr>
          <p:cNvPr id="7" name="Pijl-rechts 6"/>
          <p:cNvSpPr/>
          <p:nvPr/>
        </p:nvSpPr>
        <p:spPr>
          <a:xfrm rot="20090808" flipH="1">
            <a:off x="6896571" y="2003480"/>
            <a:ext cx="1818578" cy="814379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 meermaals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 flipH="1">
            <a:off x="5840963" y="601706"/>
            <a:ext cx="2742966" cy="10567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Grijs?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" y="23812"/>
            <a:ext cx="7816654" cy="669702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701011" y="842897"/>
            <a:ext cx="3349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De leerkracht heeft de livesessie opgestart.</a:t>
            </a:r>
          </a:p>
          <a:p>
            <a:endParaRPr lang="nl-BE" sz="2400" dirty="0"/>
          </a:p>
          <a:p>
            <a:r>
              <a:rPr lang="nl-BE" sz="2400" dirty="0" smtClean="0"/>
              <a:t>Klik op de blauwe knop waarop staat “Sessie volgen”.</a:t>
            </a:r>
          </a:p>
        </p:txBody>
      </p:sp>
      <p:sp>
        <p:nvSpPr>
          <p:cNvPr id="7" name="Pijl-rechts 6"/>
          <p:cNvSpPr/>
          <p:nvPr/>
        </p:nvSpPr>
        <p:spPr>
          <a:xfrm flipH="1">
            <a:off x="5840963" y="601706"/>
            <a:ext cx="2742966" cy="105679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Groen?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 rot="21020074" flipH="1">
            <a:off x="5815839" y="2233013"/>
            <a:ext cx="2852478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0"/>
            <a:ext cx="8225790" cy="68647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067800" y="1690688"/>
            <a:ext cx="3349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Deze uitgebreide melding verschijnt met tips. </a:t>
            </a:r>
          </a:p>
          <a:p>
            <a:endParaRPr lang="nl-BE" sz="2800" dirty="0"/>
          </a:p>
          <a:p>
            <a:r>
              <a:rPr lang="nl-BE" sz="2800" dirty="0" smtClean="0"/>
              <a:t>Klik onderaan op “Sessie volgen”. </a:t>
            </a:r>
          </a:p>
        </p:txBody>
      </p:sp>
      <p:sp>
        <p:nvSpPr>
          <p:cNvPr id="6" name="Pijl-rechts 5"/>
          <p:cNvSpPr/>
          <p:nvPr/>
        </p:nvSpPr>
        <p:spPr>
          <a:xfrm rot="18622450" flipH="1">
            <a:off x="7079454" y="4859095"/>
            <a:ext cx="2543508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08646" cy="31318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90" y="0"/>
            <a:ext cx="4728210" cy="31793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9" y="3487238"/>
            <a:ext cx="6335077" cy="328523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66560" y="3602373"/>
            <a:ext cx="51214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Klik op het icoontje van de microfoon. 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Sta in je browser toe dat je microfoon gebruikt mag worden. 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Zeg iets om je microfoon te testen. Je zou jezelf moeten horen met een echo via je luidsprekers/hoofdtelefoon.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Hoor je jezelf? Druk op de groene knop. Hoor je jezelf niet? Druk op rood. </a:t>
            </a:r>
            <a:r>
              <a:rPr lang="nl-BE" sz="2000" dirty="0" smtClean="0">
                <a:sym typeface="Wingdings" panose="05000000000000000000" pitchFamily="2" charset="2"/>
              </a:rPr>
              <a:t> Vermoedelijk werkt je microfoon niet. U kan de chat gebruiken.</a:t>
            </a:r>
            <a:endParaRPr lang="nl-BE" sz="2000" dirty="0" smtClean="0"/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8" name="Ovaal 7"/>
          <p:cNvSpPr/>
          <p:nvPr/>
        </p:nvSpPr>
        <p:spPr>
          <a:xfrm>
            <a:off x="173569" y="194310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9" name="Ovaal 8"/>
          <p:cNvSpPr/>
          <p:nvPr/>
        </p:nvSpPr>
        <p:spPr>
          <a:xfrm>
            <a:off x="10670119" y="720090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  <p:sp>
        <p:nvSpPr>
          <p:cNvPr id="10" name="Ovaal 9"/>
          <p:cNvSpPr/>
          <p:nvPr/>
        </p:nvSpPr>
        <p:spPr>
          <a:xfrm>
            <a:off x="303999" y="3302635"/>
            <a:ext cx="953301" cy="971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3 + 4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4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nl-BE" dirty="0" smtClean="0"/>
              <a:t>Webcam gebruiken?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36809"/>
          <a:stretch/>
        </p:blipFill>
        <p:spPr>
          <a:xfrm>
            <a:off x="0" y="1399223"/>
            <a:ext cx="5050157" cy="13296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70" y="0"/>
            <a:ext cx="5116830" cy="29601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9950"/>
            <a:ext cx="5876925" cy="34480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15125" y="3286002"/>
            <a:ext cx="51214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Klik op het icoontje van de webcam onderaan. </a:t>
            </a:r>
            <a:endParaRPr lang="nl-BE" sz="2400" dirty="0"/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Sta in je browser toe dat je webcam gebruikt mag worden. 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Controleer of je jezelf kan zien. 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Druk op “Beginnen met delen”. 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8" name="Pijl-rechts 7"/>
          <p:cNvSpPr/>
          <p:nvPr/>
        </p:nvSpPr>
        <p:spPr>
          <a:xfrm rot="19389225" flipH="1">
            <a:off x="4394161" y="1297114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9" name="Pijl-rechts 8"/>
          <p:cNvSpPr/>
          <p:nvPr/>
        </p:nvSpPr>
        <p:spPr>
          <a:xfrm rot="19389225" flipH="1">
            <a:off x="9691631" y="129711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0" name="Pijl-rechts 9"/>
          <p:cNvSpPr/>
          <p:nvPr/>
        </p:nvSpPr>
        <p:spPr>
          <a:xfrm rot="20778506" flipH="1">
            <a:off x="5667183" y="5897410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1" name="Ovaal 10"/>
          <p:cNvSpPr/>
          <p:nvPr/>
        </p:nvSpPr>
        <p:spPr>
          <a:xfrm>
            <a:off x="51649" y="966717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12" name="Ovaal 11"/>
          <p:cNvSpPr/>
          <p:nvPr/>
        </p:nvSpPr>
        <p:spPr>
          <a:xfrm>
            <a:off x="7929336" y="1759145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  <p:sp>
        <p:nvSpPr>
          <p:cNvPr id="13" name="Ovaal 12"/>
          <p:cNvSpPr/>
          <p:nvPr/>
        </p:nvSpPr>
        <p:spPr>
          <a:xfrm>
            <a:off x="355434" y="4123636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3</a:t>
            </a:r>
            <a:endParaRPr lang="en-US" b="1" dirty="0"/>
          </a:p>
        </p:txBody>
      </p:sp>
      <p:sp>
        <p:nvSpPr>
          <p:cNvPr id="14" name="Ovaal 13"/>
          <p:cNvSpPr/>
          <p:nvPr/>
        </p:nvSpPr>
        <p:spPr>
          <a:xfrm>
            <a:off x="6641889" y="6012180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3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1"/>
            <a:ext cx="8184312" cy="578358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241030" y="291645"/>
            <a:ext cx="35661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Het plannen van een oudercontact kan via de Smartschool app op je gsm/tablet of via een laptop/vaste computer. </a:t>
            </a:r>
          </a:p>
          <a:p>
            <a:endParaRPr lang="nl-BE" sz="2400" dirty="0"/>
          </a:p>
          <a:p>
            <a:r>
              <a:rPr lang="nl-BE" sz="2400" dirty="0" smtClean="0"/>
              <a:t>Deelnemen aan het oudercontact is eenvoudiger via een computer of laptop met webcam en microfoon. Een groter scherm biedt meer voordelen.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8547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1416452"/>
            <a:ext cx="8408670" cy="544154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9119" y="719230"/>
            <a:ext cx="2316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Leden die aanwezig zijn in de chat.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6501364" y="718430"/>
            <a:ext cx="231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Chatvenster.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8818245" y="719230"/>
            <a:ext cx="330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Ruimte waar webcambeelden verschijnen. 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22936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29805" cy="4800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060" y="2823287"/>
            <a:ext cx="3710940" cy="403471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74559" y="4800600"/>
            <a:ext cx="5121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Voorbeeldscherm. 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Na het oudercontact kan u de sessie verlaten door bovenaan rechts op de drie bolletjes te klikken en vervolgens op “Live-sessie verlaten” te klikken. 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7" name="Ovaal 6"/>
          <p:cNvSpPr/>
          <p:nvPr/>
        </p:nvSpPr>
        <p:spPr>
          <a:xfrm>
            <a:off x="51649" y="3732777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8" name="Ovaal 7"/>
          <p:cNvSpPr/>
          <p:nvPr/>
        </p:nvSpPr>
        <p:spPr>
          <a:xfrm>
            <a:off x="9516356" y="3012687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0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Heeft u nog afspraken?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760470"/>
            <a:ext cx="5282018" cy="29890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kstvak 4"/>
          <p:cNvSpPr txBox="1"/>
          <p:nvPr/>
        </p:nvSpPr>
        <p:spPr>
          <a:xfrm>
            <a:off x="265899" y="1585031"/>
            <a:ext cx="62034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Herhaal al de stappen om deel te kunnen nemen aan een volgend online oudercontact.  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1195807"/>
            <a:ext cx="5551170" cy="56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smart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832703"/>
            <a:ext cx="8732970" cy="2664296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441435" y="3971088"/>
            <a:ext cx="115088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Ervaart u problemen bij het aanmelden of het gebruik van Smartschool? Stuur een e-mail naar </a:t>
            </a:r>
            <a:r>
              <a:rPr lang="nl-BE" sz="3200" dirty="0" smtClean="0">
                <a:solidFill>
                  <a:prstClr val="black"/>
                </a:solidFill>
                <a:latin typeface="Calibri"/>
                <a:hlinkClick r:id="rId3"/>
              </a:rPr>
              <a:t>smartschool@atheneumkapellen.be</a:t>
            </a:r>
            <a:r>
              <a:rPr lang="nl-BE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of stuur een bericht binnen Smartschool naar Marjan Boden en/of Kurt Vermeiren. </a:t>
            </a:r>
            <a:endParaRPr lang="nl-B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8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749540" cy="6252210"/>
          </a:xfrm>
          <a:prstGeom prst="rect">
            <a:avLst/>
          </a:prstGeom>
        </p:spPr>
      </p:pic>
      <p:sp>
        <p:nvSpPr>
          <p:cNvPr id="3" name="Afgeronde rechthoek 2"/>
          <p:cNvSpPr/>
          <p:nvPr/>
        </p:nvSpPr>
        <p:spPr>
          <a:xfrm>
            <a:off x="5177790" y="2354579"/>
            <a:ext cx="2286000" cy="136302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36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7749540" y="1141303"/>
            <a:ext cx="453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Surf naar </a:t>
            </a:r>
            <a:r>
              <a:rPr lang="nl-BE" dirty="0" smtClean="0">
                <a:hlinkClick r:id="rId3"/>
              </a:rPr>
              <a:t>https://atheneumkapellen.smartschool.be</a:t>
            </a:r>
            <a:endParaRPr lang="nl-BE" dirty="0" smtClean="0"/>
          </a:p>
          <a:p>
            <a:pPr marL="342900" indent="-342900">
              <a:buAutoNum type="arabicPeriod"/>
            </a:pPr>
            <a:r>
              <a:rPr lang="nl-BE" dirty="0" smtClean="0"/>
              <a:t>Vul uw gebruikersnaam in (= gelijk aan de gebruikersnaam van uw kind).</a:t>
            </a:r>
          </a:p>
          <a:p>
            <a:pPr marL="342900" indent="-342900">
              <a:buAutoNum type="arabicPeriod"/>
            </a:pPr>
            <a:r>
              <a:rPr lang="nl-BE" dirty="0" smtClean="0"/>
              <a:t>Vul uw wachtwoord in.</a:t>
            </a:r>
          </a:p>
          <a:p>
            <a:pPr marL="342900" indent="-342900">
              <a:buAutoNum type="arabicPeriod"/>
            </a:pPr>
            <a:r>
              <a:rPr lang="nl-BE" dirty="0" smtClean="0"/>
              <a:t>Klik op “Aanmelden”.</a:t>
            </a:r>
            <a:endParaRPr lang="en-US" dirty="0"/>
          </a:p>
        </p:txBody>
      </p:sp>
      <p:sp>
        <p:nvSpPr>
          <p:cNvPr id="5" name="Pijl-rechts 4"/>
          <p:cNvSpPr/>
          <p:nvPr/>
        </p:nvSpPr>
        <p:spPr>
          <a:xfrm rot="19389225" flipH="1">
            <a:off x="7379294" y="322602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7749540" y="4497885"/>
            <a:ext cx="453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Gebruik je de Smartschool app op je gsm of tablet? </a:t>
            </a:r>
          </a:p>
          <a:p>
            <a:r>
              <a:rPr lang="nl-BE" dirty="0" smtClean="0"/>
              <a:t>In de Smartschoolapp kan je geen oudercontact plannen. Klik in het menu van de Smartschool app op “Openen in browser”. </a:t>
            </a:r>
          </a:p>
          <a:p>
            <a:r>
              <a:rPr lang="nl-BE" dirty="0" smtClean="0"/>
              <a:t>Je wordt dan automatisch aangemeld.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231227" y="6378386"/>
            <a:ext cx="962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Problemen om aan te melden? Stuur een e-mail naar </a:t>
            </a:r>
            <a:r>
              <a:rPr lang="nl-BE" b="1" dirty="0" smtClean="0">
                <a:hlinkClick r:id="rId4"/>
              </a:rPr>
              <a:t>smartschool@atheneumkapellen.be</a:t>
            </a:r>
            <a:r>
              <a:rPr lang="nl-BE" b="1" dirty="0" smtClean="0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61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730" y="1117826"/>
            <a:ext cx="6422657" cy="5740174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 rot="19389225" flipH="1">
            <a:off x="4520103" y="426165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 flipH="1">
            <a:off x="3316667" y="6033433"/>
            <a:ext cx="1003085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7749540" y="1141303"/>
            <a:ext cx="4537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400" dirty="0" smtClean="0"/>
              <a:t>Klik bovenaan op “Ga naar”.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Klik op “Oudercontact”.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5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jl-rechts 6"/>
          <p:cNvSpPr/>
          <p:nvPr/>
        </p:nvSpPr>
        <p:spPr>
          <a:xfrm flipH="1">
            <a:off x="4878602" y="4550979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6640830" y="1209883"/>
            <a:ext cx="5246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800" dirty="0" smtClean="0"/>
              <a:t>Gebruik je voor de eerste keer de online module van Smartschool om een oudercontact te plannen? Dan moet je op “Toestaan” klikken. </a:t>
            </a:r>
          </a:p>
          <a:p>
            <a:pPr marL="342900" indent="-342900">
              <a:buAutoNum type="arabicPeriod"/>
            </a:pPr>
            <a:r>
              <a:rPr lang="nl-BE" sz="2800" dirty="0" smtClean="0"/>
              <a:t>Gebruikte je in het verleden al deze module? Dan zal dit scherm niet verschijnen. </a:t>
            </a:r>
            <a:endParaRPr lang="en-US" sz="28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r="517"/>
          <a:stretch/>
        </p:blipFill>
        <p:spPr>
          <a:xfrm>
            <a:off x="0" y="60989"/>
            <a:ext cx="6606540" cy="68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2" y="30748"/>
            <a:ext cx="6136152" cy="25224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84" y="2634019"/>
            <a:ext cx="5847940" cy="22848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63" y="4918842"/>
            <a:ext cx="5943231" cy="190855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703662" y="591054"/>
            <a:ext cx="5454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3200" dirty="0" smtClean="0"/>
              <a:t>Klik op “Een afspraak maken”.</a:t>
            </a:r>
          </a:p>
          <a:p>
            <a:pPr marL="342900" indent="-342900">
              <a:buAutoNum type="arabicPeriod"/>
            </a:pPr>
            <a:r>
              <a:rPr lang="nl-BE" sz="3200" dirty="0" smtClean="0"/>
              <a:t>Klik op “Doorgaan”. U kan in de lijst maar één datum aanduiden. </a:t>
            </a:r>
          </a:p>
          <a:p>
            <a:pPr marL="342900" indent="-342900">
              <a:buAutoNum type="arabicPeriod"/>
            </a:pPr>
            <a:r>
              <a:rPr lang="nl-BE" sz="3200" dirty="0" smtClean="0"/>
              <a:t>Kies met welke leerkracht u een afspraak wenst te maken. </a:t>
            </a:r>
          </a:p>
          <a:p>
            <a:pPr marL="342900" indent="-342900">
              <a:buAutoNum type="arabicPeriod"/>
            </a:pPr>
            <a:r>
              <a:rPr lang="nl-BE" sz="3200" dirty="0" smtClean="0"/>
              <a:t>Klik daarna op “Ok”.</a:t>
            </a:r>
            <a:endParaRPr lang="en-US" sz="3200" dirty="0"/>
          </a:p>
        </p:txBody>
      </p:sp>
      <p:sp>
        <p:nvSpPr>
          <p:cNvPr id="9" name="Pijl-rechts 8"/>
          <p:cNvSpPr/>
          <p:nvPr/>
        </p:nvSpPr>
        <p:spPr>
          <a:xfrm rot="19389225" flipH="1">
            <a:off x="2974089" y="681789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1" name="Pijl-rechts 10"/>
          <p:cNvSpPr/>
          <p:nvPr/>
        </p:nvSpPr>
        <p:spPr>
          <a:xfrm flipH="1">
            <a:off x="1960628" y="4074470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2" name="Pijl-rechts 11"/>
          <p:cNvSpPr/>
          <p:nvPr/>
        </p:nvSpPr>
        <p:spPr>
          <a:xfrm flipH="1">
            <a:off x="5898058" y="5311896"/>
            <a:ext cx="1794332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k</a:t>
            </a:r>
            <a:r>
              <a:rPr lang="nl-BE" dirty="0" smtClean="0"/>
              <a:t>lik + kies</a:t>
            </a:r>
            <a:endParaRPr lang="en-US" dirty="0"/>
          </a:p>
        </p:txBody>
      </p:sp>
      <p:sp>
        <p:nvSpPr>
          <p:cNvPr id="13" name="Pijl-rechts 12"/>
          <p:cNvSpPr/>
          <p:nvPr/>
        </p:nvSpPr>
        <p:spPr>
          <a:xfrm rot="536444" flipH="1">
            <a:off x="5898059" y="6088608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4" name="Ovaal 13"/>
          <p:cNvSpPr/>
          <p:nvPr/>
        </p:nvSpPr>
        <p:spPr>
          <a:xfrm>
            <a:off x="5541449" y="30748"/>
            <a:ext cx="532545" cy="662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15" name="Ovaal 14"/>
          <p:cNvSpPr/>
          <p:nvPr/>
        </p:nvSpPr>
        <p:spPr>
          <a:xfrm>
            <a:off x="6155200" y="2763652"/>
            <a:ext cx="548462" cy="650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  <p:sp>
        <p:nvSpPr>
          <p:cNvPr id="16" name="Ovaal 15"/>
          <p:cNvSpPr/>
          <p:nvPr/>
        </p:nvSpPr>
        <p:spPr>
          <a:xfrm>
            <a:off x="7692390" y="5204296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3</a:t>
            </a:r>
            <a:endParaRPr lang="en-US" b="1" dirty="0"/>
          </a:p>
        </p:txBody>
      </p:sp>
      <p:sp>
        <p:nvSpPr>
          <p:cNvPr id="17" name="Ovaal 16"/>
          <p:cNvSpPr/>
          <p:nvPr/>
        </p:nvSpPr>
        <p:spPr>
          <a:xfrm>
            <a:off x="7078461" y="5990489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94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" y="365125"/>
            <a:ext cx="5449253" cy="23941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18081"/>
            <a:ext cx="4284345" cy="683991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0038" y="3293408"/>
            <a:ext cx="6879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400" dirty="0" smtClean="0"/>
              <a:t>Vink het uur aan waarop u aanwezig kan zijn op het digitale oudercontact.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Noteer kort de vragen die u wil stellen. Zo kan de leerkracht zich voorbereiden. 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Herinnering? Duid enkel “Ja” aan als u een betalende sms wil ontvangen. Dit kost € 0,50 en is </a:t>
            </a:r>
            <a:r>
              <a:rPr lang="nl-BE" sz="2400" b="1" u="sng" dirty="0" smtClean="0"/>
              <a:t>niet </a:t>
            </a:r>
            <a:r>
              <a:rPr lang="nl-BE" sz="2400" dirty="0" smtClean="0"/>
              <a:t>noodzakelijk.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Klik op “Bevestigen”.</a:t>
            </a:r>
          </a:p>
        </p:txBody>
      </p:sp>
      <p:sp>
        <p:nvSpPr>
          <p:cNvPr id="7" name="Pijl-rechts 6"/>
          <p:cNvSpPr/>
          <p:nvPr/>
        </p:nvSpPr>
        <p:spPr>
          <a:xfrm rot="19389225" flipH="1">
            <a:off x="653799" y="894177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 rot="19495054" flipH="1">
            <a:off x="10858237" y="1367442"/>
            <a:ext cx="1380837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Vul in</a:t>
            </a:r>
            <a:endParaRPr lang="en-US" dirty="0"/>
          </a:p>
        </p:txBody>
      </p:sp>
      <p:sp>
        <p:nvSpPr>
          <p:cNvPr id="9" name="Pijl-rechts 8"/>
          <p:cNvSpPr/>
          <p:nvPr/>
        </p:nvSpPr>
        <p:spPr>
          <a:xfrm rot="19389225" flipH="1">
            <a:off x="8814820" y="523108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1" name="Ovaal 10"/>
          <p:cNvSpPr/>
          <p:nvPr/>
        </p:nvSpPr>
        <p:spPr>
          <a:xfrm>
            <a:off x="4769857" y="349984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12" name="Ovaal 11"/>
          <p:cNvSpPr/>
          <p:nvPr/>
        </p:nvSpPr>
        <p:spPr>
          <a:xfrm>
            <a:off x="11366289" y="1820270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  <p:sp>
        <p:nvSpPr>
          <p:cNvPr id="13" name="Ovaal 12"/>
          <p:cNvSpPr/>
          <p:nvPr/>
        </p:nvSpPr>
        <p:spPr>
          <a:xfrm>
            <a:off x="11366288" y="3997084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3</a:t>
            </a:r>
            <a:endParaRPr lang="en-US" b="1" dirty="0"/>
          </a:p>
        </p:txBody>
      </p:sp>
      <p:sp>
        <p:nvSpPr>
          <p:cNvPr id="14" name="Ovaal 13"/>
          <p:cNvSpPr/>
          <p:nvPr/>
        </p:nvSpPr>
        <p:spPr>
          <a:xfrm>
            <a:off x="11353800" y="5671662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57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6580" cy="28401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5275"/>
            <a:ext cx="6926580" cy="255016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143750" y="2975125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U ontvangt onmiddellijk </a:t>
            </a:r>
            <a:br>
              <a:rPr lang="nl-BE" sz="3200" dirty="0" smtClean="0"/>
            </a:br>
            <a:r>
              <a:rPr lang="nl-BE" sz="3200" dirty="0" smtClean="0"/>
              <a:t>een bevestigingsbericht. </a:t>
            </a:r>
          </a:p>
        </p:txBody>
      </p:sp>
    </p:spTree>
    <p:extLst>
      <p:ext uri="{BB962C8B-B14F-4D97-AF65-F5344CB8AC3E}">
        <p14:creationId xmlns:p14="http://schemas.microsoft.com/office/powerpoint/2010/main" val="35203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04009" cy="67779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936630" y="470763"/>
            <a:ext cx="429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In dit bericht staat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De naam van de leerkracht waarmee u een afspraak heeft gemaakt.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De datum en het uur.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De opmerking die u heeft ingevuld.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Een knop + link waarop u moet klikken ± 5 minuten voor de start van het oudercontact.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214159" y="4001294"/>
            <a:ext cx="3349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U wilt met meerdere personen aanwezig zijn tijdens het digitale oudercontact maar u bent fysiek niet aanwezig in dezelfde ruimte? </a:t>
            </a:r>
            <a:br>
              <a:rPr lang="nl-BE" sz="2000" dirty="0" smtClean="0"/>
            </a:br>
            <a:r>
              <a:rPr lang="nl-BE" sz="2000" dirty="0" smtClean="0"/>
              <a:t>Stuur de link door. </a:t>
            </a:r>
          </a:p>
        </p:txBody>
      </p:sp>
    </p:spTree>
    <p:extLst>
      <p:ext uri="{BB962C8B-B14F-4D97-AF65-F5344CB8AC3E}">
        <p14:creationId xmlns:p14="http://schemas.microsoft.com/office/powerpoint/2010/main" val="3106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892</Words>
  <Application>Microsoft Office PowerPoint</Application>
  <PresentationFormat>Breedbeeld</PresentationFormat>
  <Paragraphs>115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Meerdere afspraken maken? Tips?</vt:lpstr>
      <vt:lpstr>Wat moet u doen vlak voor de start van het oudercontact?</vt:lpstr>
      <vt:lpstr>Zorg dat je geluid aanstaat</vt:lpstr>
      <vt:lpstr>PowerPoint-presentatie</vt:lpstr>
      <vt:lpstr>± 5 minuten voor de start van het oudercontact</vt:lpstr>
      <vt:lpstr>PowerPoint-presentatie</vt:lpstr>
      <vt:lpstr>PowerPoint-presentatie</vt:lpstr>
      <vt:lpstr>PowerPoint-presentatie</vt:lpstr>
      <vt:lpstr>PowerPoint-presentatie</vt:lpstr>
      <vt:lpstr>Webcam gebruiken?</vt:lpstr>
      <vt:lpstr>PowerPoint-presentatie</vt:lpstr>
      <vt:lpstr>PowerPoint-presentatie</vt:lpstr>
      <vt:lpstr>Heeft u nog afspraken?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</dc:creator>
  <cp:lastModifiedBy>Microsoft</cp:lastModifiedBy>
  <cp:revision>42</cp:revision>
  <dcterms:created xsi:type="dcterms:W3CDTF">2020-10-21T19:46:42Z</dcterms:created>
  <dcterms:modified xsi:type="dcterms:W3CDTF">2020-10-22T18:48:01Z</dcterms:modified>
</cp:coreProperties>
</file>